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873" y="3697164"/>
            <a:ext cx="8180458" cy="2160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4286" y="4123452"/>
            <a:ext cx="1487344" cy="1487344"/>
            <a:chOff x="1474286" y="4123452"/>
            <a:chExt cx="1487344" cy="14873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286" y="4123452"/>
              <a:ext cx="1487344" cy="14873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0963" y="5580135"/>
            <a:ext cx="3895757" cy="6542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511238"/>
            <a:ext cx="2021667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08921" y="2552351"/>
            <a:ext cx="12467874" cy="5186921"/>
            <a:chOff x="2908921" y="2552351"/>
            <a:chExt cx="12467874" cy="5186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9562" y="2428111"/>
              <a:ext cx="6217667" cy="16079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7798963" y="4524235"/>
              <a:ext cx="1743460" cy="51064"/>
              <a:chOff x="7798963" y="4524235"/>
              <a:chExt cx="1743460" cy="5106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798963" y="4524235"/>
                <a:ext cx="1743460" cy="5106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1190" y="5372830"/>
              <a:ext cx="9253450" cy="68499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1192" y="6524230"/>
              <a:ext cx="12001127" cy="129666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8857" y="9511238"/>
            <a:ext cx="2031276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1599" y="712592"/>
            <a:ext cx="15698461" cy="89834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8857" y="9511238"/>
            <a:ext cx="2021752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1940" y="2482331"/>
            <a:ext cx="4894381" cy="15018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71127" y="4625102"/>
            <a:ext cx="1743460" cy="51064"/>
            <a:chOff x="8271127" y="4625102"/>
            <a:chExt cx="1743460" cy="5106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1127" y="4625102"/>
              <a:ext cx="1743460" cy="5106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0497" y="5142268"/>
            <a:ext cx="13499517" cy="25376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511238"/>
            <a:ext cx="2031276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1783" y="440259"/>
            <a:ext cx="17316789" cy="8974219"/>
            <a:chOff x="511783" y="440259"/>
            <a:chExt cx="17316789" cy="8974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783" y="440259"/>
              <a:ext cx="17316789" cy="8974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8857" y="9511238"/>
            <a:ext cx="2031276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1940" y="2482331"/>
            <a:ext cx="4894381" cy="15018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71127" y="4625102"/>
            <a:ext cx="1743460" cy="51064"/>
            <a:chOff x="8271127" y="4625102"/>
            <a:chExt cx="1743460" cy="5106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1127" y="4625102"/>
              <a:ext cx="1743460" cy="5106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72907" y="5563631"/>
            <a:ext cx="8541408" cy="135916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511238"/>
            <a:ext cx="2040800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80352" y="2384789"/>
            <a:ext cx="6762609" cy="16079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47063" y="4373237"/>
            <a:ext cx="1743460" cy="51064"/>
            <a:chOff x="7747063" y="4373237"/>
            <a:chExt cx="1743460" cy="5106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7063" y="4373237"/>
              <a:ext cx="1743460" cy="5106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52047" y="4848226"/>
            <a:ext cx="12075707" cy="6849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52047" y="5704192"/>
            <a:ext cx="12912926" cy="13006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52047" y="7173965"/>
            <a:ext cx="9751850" cy="6849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58857" y="9511238"/>
            <a:ext cx="2031276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9542" y="289317"/>
            <a:ext cx="17150890" cy="9813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8857" y="9511238"/>
            <a:ext cx="2031276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914" y="3497662"/>
            <a:ext cx="17082661" cy="33248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8857" y="9511238"/>
            <a:ext cx="2031276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9900" y="3954996"/>
            <a:ext cx="7345313" cy="27979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3125" y="549248"/>
            <a:ext cx="1847956" cy="47350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50466" y="599300"/>
            <a:ext cx="1164623" cy="4735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39742" y="549248"/>
            <a:ext cx="1466251" cy="5401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6849" y="6090820"/>
            <a:ext cx="4070023" cy="6542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58857" y="9511238"/>
            <a:ext cx="2031276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1940" y="2482331"/>
            <a:ext cx="5039514" cy="15970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71127" y="4625102"/>
            <a:ext cx="1743460" cy="51064"/>
            <a:chOff x="8271127" y="4625102"/>
            <a:chExt cx="1743460" cy="5106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1127" y="4625102"/>
              <a:ext cx="1743460" cy="5106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9907" y="5266098"/>
            <a:ext cx="15482876" cy="21461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511238"/>
            <a:ext cx="2031276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2231" y="187651"/>
            <a:ext cx="6822619" cy="24523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6459" y="2449888"/>
            <a:ext cx="3930270" cy="34539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44383" y="2878449"/>
            <a:ext cx="3123810" cy="38095"/>
            <a:chOff x="7444383" y="2878449"/>
            <a:chExt cx="3123810" cy="380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4383" y="2878449"/>
              <a:ext cx="3123810" cy="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44383" y="5174980"/>
            <a:ext cx="3123810" cy="38095"/>
            <a:chOff x="7444383" y="5174980"/>
            <a:chExt cx="3123810" cy="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4383" y="5174980"/>
              <a:ext cx="3123810" cy="3809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2806" y="5473411"/>
            <a:ext cx="2419691" cy="5310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05349" y="6514802"/>
            <a:ext cx="4590319" cy="9344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1957" y="2449886"/>
            <a:ext cx="3731224" cy="3453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9878" y="2878449"/>
            <a:ext cx="3123810" cy="38095"/>
            <a:chOff x="1429878" y="2878449"/>
            <a:chExt cx="3123810" cy="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878" y="2878449"/>
              <a:ext cx="3123810" cy="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9878" y="5174980"/>
            <a:ext cx="3123810" cy="38095"/>
            <a:chOff x="1429878" y="5174980"/>
            <a:chExt cx="3123810" cy="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878" y="5174980"/>
              <a:ext cx="3123810" cy="380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8301" y="6536030"/>
            <a:ext cx="4066548" cy="92496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8301" y="5473411"/>
            <a:ext cx="2752262" cy="5310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63885" y="2449885"/>
            <a:ext cx="3930272" cy="34608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71833" y="2878449"/>
            <a:ext cx="3123810" cy="38095"/>
            <a:chOff x="13571833" y="2878449"/>
            <a:chExt cx="3123810" cy="380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71833" y="2878449"/>
              <a:ext cx="3123810" cy="38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71833" y="5174980"/>
            <a:ext cx="3123810" cy="38095"/>
            <a:chOff x="13571833" y="5174980"/>
            <a:chExt cx="3123810" cy="380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71833" y="5174980"/>
              <a:ext cx="3123810" cy="380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60287" y="6536030"/>
            <a:ext cx="3869910" cy="6072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60287" y="5473411"/>
            <a:ext cx="2572852" cy="6072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958857" y="9511238"/>
            <a:ext cx="1993095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7474" y="3052350"/>
            <a:ext cx="14737517" cy="20415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0092" y="5436121"/>
            <a:ext cx="9588983" cy="204155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58857" y="9511238"/>
            <a:ext cx="1993181" cy="4690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58838" y="4171240"/>
            <a:ext cx="7810935" cy="19729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8857" y="9511238"/>
            <a:ext cx="1983657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5604" y="781714"/>
            <a:ext cx="17494505" cy="8412894"/>
            <a:chOff x="395604" y="781714"/>
            <a:chExt cx="17494505" cy="841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5604" y="781714"/>
              <a:ext cx="17494505" cy="84128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8857" y="9511238"/>
            <a:ext cx="1993181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8857" y="9511238"/>
            <a:ext cx="1993181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08261" y="2748433"/>
            <a:ext cx="12656954" cy="49497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8857" y="9511238"/>
            <a:ext cx="2002705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8857" y="9511238"/>
            <a:ext cx="1993181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8857" y="9511238"/>
            <a:ext cx="1993181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8857" y="9511238"/>
            <a:ext cx="1993181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08261" y="2748433"/>
            <a:ext cx="12868383" cy="49497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8857" y="9511238"/>
            <a:ext cx="1993181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8857" y="9511238"/>
            <a:ext cx="1993181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9900" y="3954996"/>
            <a:ext cx="9170780" cy="24204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3125" y="549248"/>
            <a:ext cx="1847956" cy="4735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50466" y="599300"/>
            <a:ext cx="1164623" cy="4735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39742" y="549248"/>
            <a:ext cx="1466251" cy="540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6849" y="6067963"/>
            <a:ext cx="3895757" cy="6542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58857" y="9511238"/>
            <a:ext cx="1993095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8857" y="9511238"/>
            <a:ext cx="1993181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08400" y="2913994"/>
            <a:ext cx="12434395" cy="45768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8857" y="9511238"/>
            <a:ext cx="1983657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614" y="580709"/>
            <a:ext cx="6487859" cy="10433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9604" y="3333333"/>
            <a:ext cx="16050396" cy="3619048"/>
            <a:chOff x="1069604" y="3333333"/>
            <a:chExt cx="16050396" cy="36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69604" y="3333333"/>
              <a:ext cx="3074613" cy="3613231"/>
              <a:chOff x="1069604" y="3333333"/>
              <a:chExt cx="3074613" cy="361323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69604" y="3333333"/>
                <a:ext cx="3074613" cy="361323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686452" y="3602642"/>
              <a:ext cx="3074613" cy="3074613"/>
              <a:chOff x="7686452" y="3602642"/>
              <a:chExt cx="3074613" cy="307461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686452" y="3602642"/>
                <a:ext cx="3074613" cy="307461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881905" y="3521994"/>
              <a:ext cx="3235910" cy="3235910"/>
              <a:chOff x="13881905" y="3521994"/>
              <a:chExt cx="3235910" cy="32359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81905" y="3521994"/>
                <a:ext cx="3235910" cy="3235910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8857" y="9511238"/>
            <a:ext cx="1983571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325" y="3061517"/>
            <a:ext cx="15925064" cy="4162681"/>
            <a:chOff x="1180325" y="3061517"/>
            <a:chExt cx="15925064" cy="4162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325" y="3061517"/>
              <a:ext cx="15925064" cy="41626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8857" y="9511238"/>
            <a:ext cx="1993095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9900" y="3954996"/>
            <a:ext cx="5803494" cy="24109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3125" y="549248"/>
            <a:ext cx="1847956" cy="47350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50466" y="599300"/>
            <a:ext cx="1164623" cy="47350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39742" y="549248"/>
            <a:ext cx="1466251" cy="540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6849" y="6090820"/>
            <a:ext cx="3847242" cy="6542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58857" y="9511238"/>
            <a:ext cx="2012143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00000" y="1814682"/>
            <a:ext cx="13726671" cy="7497318"/>
            <a:chOff x="2800000" y="1814682"/>
            <a:chExt cx="13726671" cy="7497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0000" y="1814682"/>
              <a:ext cx="13726671" cy="74973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207" y="248355"/>
            <a:ext cx="2942325" cy="9267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58857" y="9511238"/>
            <a:ext cx="1993095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5753" y="2482331"/>
            <a:ext cx="4632076" cy="14160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71127" y="4625102"/>
            <a:ext cx="1743460" cy="51064"/>
            <a:chOff x="8271127" y="4625102"/>
            <a:chExt cx="1743460" cy="5106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1127" y="4625102"/>
              <a:ext cx="1743460" cy="5106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23354" y="5473697"/>
            <a:ext cx="11271565" cy="19314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511238"/>
            <a:ext cx="1993095" cy="4690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12544" y="2773979"/>
            <a:ext cx="14460625" cy="4737756"/>
            <a:chOff x="1912544" y="2773979"/>
            <a:chExt cx="14460625" cy="47377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4923" y="2692651"/>
              <a:ext cx="3514646" cy="970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2752800" y="4095074"/>
              <a:ext cx="2957310" cy="1774386"/>
              <a:chOff x="2752800" y="4095074"/>
              <a:chExt cx="2957310" cy="1774386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2752800" y="4095074"/>
                <a:ext cx="2957310" cy="1774386"/>
                <a:chOff x="2752800" y="4095074"/>
                <a:chExt cx="2957310" cy="1774386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752800" y="4095074"/>
                  <a:ext cx="2957310" cy="1774386"/>
                </a:xfrm>
                <a:prstGeom prst="rect">
                  <a:avLst/>
                </a:prstGeom>
              </p:spPr>
            </p:pic>
          </p:grpSp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689570" y="4090683"/>
                <a:ext cx="1383472" cy="1805443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1492" y="6199525"/>
              <a:ext cx="5212047" cy="150815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832239" y="4255664"/>
              <a:ext cx="2957310" cy="1774386"/>
              <a:chOff x="12832239" y="4255664"/>
              <a:chExt cx="2957310" cy="177438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2832239" y="4255664"/>
                <a:ext cx="2957310" cy="1774386"/>
                <a:chOff x="12832239" y="4255664"/>
                <a:chExt cx="2957310" cy="1774386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2832239" y="4255664"/>
                  <a:ext cx="2957310" cy="1774386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162583" y="4734514"/>
                <a:ext cx="2467218" cy="92859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21916" y="6371432"/>
              <a:ext cx="3990704" cy="93034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50764" y="2692651"/>
              <a:ext cx="4455322" cy="10374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511238"/>
            <a:ext cx="1993095" cy="4690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김수현</cp:lastModifiedBy>
  <cp:revision>2</cp:revision>
  <dcterms:created xsi:type="dcterms:W3CDTF">2023-05-08T15:37:42Z</dcterms:created>
  <dcterms:modified xsi:type="dcterms:W3CDTF">2023-05-08T06:39:11Z</dcterms:modified>
</cp:coreProperties>
</file>